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5119350" cy="10691813"/>
  <p:notesSz cx="10231438" cy="14660563"/>
  <p:defaultTextStyle>
    <a:defPPr>
      <a:defRPr lang="en-US"/>
    </a:defPPr>
    <a:lvl1pPr marL="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4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2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4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62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56B"/>
    <a:srgbClr val="CFAAA0"/>
    <a:srgbClr val="6BB0FB"/>
    <a:srgbClr val="0C3662"/>
    <a:srgbClr val="69C8C7"/>
    <a:srgbClr val="B62227"/>
    <a:srgbClr val="E8D833"/>
    <a:srgbClr val="4A4993"/>
    <a:srgbClr val="957830"/>
    <a:srgbClr val="DBD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5D9F67-3DD3-4D46-A71A-6F968DD9D4E7}" v="2" dt="2022-08-30T12:01:48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Mørk" userId="fae8f4d2-9bb2-4fd0-a5a3-cf202501b22d" providerId="ADAL" clId="{EF5D9F67-3DD3-4D46-A71A-6F968DD9D4E7}"/>
    <pc:docChg chg="modNotesMaster">
      <pc:chgData name="Peter Mørk" userId="fae8f4d2-9bb2-4fd0-a5a3-cf202501b22d" providerId="ADAL" clId="{EF5D9F67-3DD3-4D46-A71A-6F968DD9D4E7}" dt="2022-08-30T12:01:48.536" v="1"/>
      <pc:docMkLst>
        <pc:docMk/>
      </pc:docMkLst>
    </pc:docChg>
  </pc:docChgLst>
  <pc:docChgLst>
    <pc:chgData name="Peter Mørk" userId="fae8f4d2-9bb2-4fd0-a5a3-cf202501b22d" providerId="ADAL" clId="{F061FCD9-65E9-48CB-B4E7-087AF52722BB}"/>
    <pc:docChg chg="undo custSel modSld">
      <pc:chgData name="Peter Mørk" userId="fae8f4d2-9bb2-4fd0-a5a3-cf202501b22d" providerId="ADAL" clId="{F061FCD9-65E9-48CB-B4E7-087AF52722BB}" dt="2022-08-26T12:01:34.198" v="49" actId="113"/>
      <pc:docMkLst>
        <pc:docMk/>
      </pc:docMkLst>
      <pc:sldChg chg="delSp modSp mod">
        <pc:chgData name="Peter Mørk" userId="fae8f4d2-9bb2-4fd0-a5a3-cf202501b22d" providerId="ADAL" clId="{F061FCD9-65E9-48CB-B4E7-087AF52722BB}" dt="2022-08-26T12:01:34.198" v="49" actId="113"/>
        <pc:sldMkLst>
          <pc:docMk/>
          <pc:sldMk cId="2349308651" sldId="261"/>
        </pc:sldMkLst>
        <pc:spChg chg="mod">
          <ac:chgData name="Peter Mørk" userId="fae8f4d2-9bb2-4fd0-a5a3-cf202501b22d" providerId="ADAL" clId="{F061FCD9-65E9-48CB-B4E7-087AF52722BB}" dt="2022-08-26T12:01:34.198" v="49" actId="113"/>
          <ac:spMkLst>
            <pc:docMk/>
            <pc:sldMk cId="2349308651" sldId="261"/>
            <ac:spMk id="2" creationId="{00000000-0000-0000-0000-000000000000}"/>
          </ac:spMkLst>
        </pc:spChg>
        <pc:spChg chg="del">
          <ac:chgData name="Peter Mørk" userId="fae8f4d2-9bb2-4fd0-a5a3-cf202501b22d" providerId="ADAL" clId="{F061FCD9-65E9-48CB-B4E7-087AF52722BB}" dt="2022-08-26T11:44:41.759" v="1" actId="478"/>
          <ac:spMkLst>
            <pc:docMk/>
            <pc:sldMk cId="2349308651" sldId="261"/>
            <ac:spMk id="18" creationId="{00000000-0000-0000-0000-000000000000}"/>
          </ac:spMkLst>
        </pc:spChg>
        <pc:picChg chg="del">
          <ac:chgData name="Peter Mørk" userId="fae8f4d2-9bb2-4fd0-a5a3-cf202501b22d" providerId="ADAL" clId="{F061FCD9-65E9-48CB-B4E7-087AF52722BB}" dt="2022-08-26T11:44:36.198" v="0" actId="478"/>
          <ac:picMkLst>
            <pc:docMk/>
            <pc:sldMk cId="2349308651" sldId="261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739" cy="733849"/>
          </a:xfrm>
          <a:prstGeom prst="rect">
            <a:avLst/>
          </a:prstGeom>
        </p:spPr>
        <p:txBody>
          <a:bodyPr vert="horz" lIns="136087" tIns="68043" rIns="136087" bIns="68043" rtlCol="0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794312" y="1"/>
            <a:ext cx="4434739" cy="733849"/>
          </a:xfrm>
          <a:prstGeom prst="rect">
            <a:avLst/>
          </a:prstGeom>
        </p:spPr>
        <p:txBody>
          <a:bodyPr vert="horz" lIns="136087" tIns="68043" rIns="136087" bIns="68043" rtlCol="0"/>
          <a:lstStyle>
            <a:lvl1pPr algn="r">
              <a:defRPr sz="1700"/>
            </a:lvl1pPr>
          </a:lstStyle>
          <a:p>
            <a:fld id="{B93F7434-EA08-4D00-9515-DA8E631D876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617663" y="1833563"/>
            <a:ext cx="6996112" cy="494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087" tIns="68043" rIns="136087" bIns="6804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1022667" y="7054796"/>
            <a:ext cx="8186105" cy="5772318"/>
          </a:xfrm>
          <a:prstGeom prst="rect">
            <a:avLst/>
          </a:prstGeom>
        </p:spPr>
        <p:txBody>
          <a:bodyPr vert="horz" lIns="136087" tIns="68043" rIns="136087" bIns="68043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3926715"/>
            <a:ext cx="4434739" cy="733849"/>
          </a:xfrm>
          <a:prstGeom prst="rect">
            <a:avLst/>
          </a:prstGeom>
        </p:spPr>
        <p:txBody>
          <a:bodyPr vert="horz" lIns="136087" tIns="68043" rIns="136087" bIns="68043" rtlCol="0" anchor="b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794312" y="13926715"/>
            <a:ext cx="4434739" cy="733849"/>
          </a:xfrm>
          <a:prstGeom prst="rect">
            <a:avLst/>
          </a:prstGeom>
        </p:spPr>
        <p:txBody>
          <a:bodyPr vert="horz" lIns="136087" tIns="68043" rIns="136087" bIns="68043" rtlCol="0" anchor="b"/>
          <a:lstStyle>
            <a:lvl1pPr algn="r">
              <a:defRPr sz="1700"/>
            </a:lvl1pPr>
          </a:lstStyle>
          <a:p>
            <a:fld id="{E05CC43D-3C46-4435-83CF-341B429D1D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215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07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02" algn="l" defTabSz="1238807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07" algn="l" defTabSz="1238807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209" algn="l" defTabSz="1238807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612" algn="l" defTabSz="1238807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015" algn="l" defTabSz="1238807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419" algn="l" defTabSz="1238807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5821" algn="l" defTabSz="1238807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224" algn="l" defTabSz="1238807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CC43D-3C46-4435-83CF-341B429D1D9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92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6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0" y="5615679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683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420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83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637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3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4"/>
            <a:ext cx="13040439" cy="2338834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26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1"/>
            <a:ext cx="6425724" cy="678385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408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3"/>
            <a:ext cx="13040439" cy="2066591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3" cy="574437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4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4" y="3905483"/>
            <a:ext cx="6427693" cy="574437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44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64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057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4" y="1539426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439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4" y="1539426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309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3"/>
            <a:ext cx="13040439" cy="206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62491-3B6B-427E-B4D0-AAA3F3CC4DB5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AF6A-9D5A-4013-8975-34ED4E16A9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9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>
            <a:off x="0" y="-1"/>
            <a:ext cx="7569843" cy="5335929"/>
          </a:xfrm>
          <a:prstGeom prst="rect">
            <a:avLst/>
          </a:prstGeom>
          <a:solidFill>
            <a:srgbClr val="0C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0" y="5335928"/>
            <a:ext cx="7569843" cy="5355885"/>
          </a:xfrm>
          <a:prstGeom prst="rect">
            <a:avLst/>
          </a:prstGeom>
          <a:solidFill>
            <a:srgbClr val="CFAA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7569843" y="0"/>
            <a:ext cx="7569843" cy="5335929"/>
          </a:xfrm>
          <a:prstGeom prst="rect">
            <a:avLst/>
          </a:prstGeom>
          <a:solidFill>
            <a:srgbClr val="6BB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7569845" y="5335931"/>
            <a:ext cx="7569843" cy="5355885"/>
          </a:xfrm>
          <a:prstGeom prst="rect">
            <a:avLst/>
          </a:prstGeom>
          <a:solidFill>
            <a:srgbClr val="FB75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2462284" y="1883134"/>
            <a:ext cx="26452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9600">
                <a:solidFill>
                  <a:schemeClr val="bg1"/>
                </a:solidFill>
                <a:latin typeface="Avenir LT Std 35 Light" panose="020B0402020203020204" pitchFamily="34" charset="0"/>
              </a:rPr>
              <a:t>Enig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9124592" y="1883134"/>
            <a:ext cx="46522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9600">
                <a:solidFill>
                  <a:schemeClr val="bg1"/>
                </a:solidFill>
                <a:latin typeface="Avenir LT Std 35 Light" panose="020B0402020203020204" pitchFamily="34" charset="0"/>
              </a:rPr>
              <a:t>Litt enig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1116563" y="7229040"/>
            <a:ext cx="53367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9600">
                <a:solidFill>
                  <a:schemeClr val="bg1"/>
                </a:solidFill>
                <a:latin typeface="Avenir LT Std 35 Light" panose="020B0402020203020204" pitchFamily="34" charset="0"/>
              </a:rPr>
              <a:t>Litt uenig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9729726" y="7229040"/>
            <a:ext cx="3441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9600">
                <a:solidFill>
                  <a:schemeClr val="bg1"/>
                </a:solidFill>
                <a:latin typeface="Avenir LT Std 35 Light" panose="020B0402020203020204" pitchFamily="34" charset="0"/>
              </a:rPr>
              <a:t>Uenig</a:t>
            </a:r>
          </a:p>
        </p:txBody>
      </p:sp>
      <p:cxnSp>
        <p:nvCxnSpPr>
          <p:cNvPr id="4" name="Rett linje 3"/>
          <p:cNvCxnSpPr/>
          <p:nvPr/>
        </p:nvCxnSpPr>
        <p:spPr>
          <a:xfrm>
            <a:off x="7545353" y="-1"/>
            <a:ext cx="0" cy="1069181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0" y="5335928"/>
            <a:ext cx="15139686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5807367" y="3607919"/>
            <a:ext cx="3475972" cy="347597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3600">
                <a:latin typeface="Century Gothic" panose="020B0502020202020204" pitchFamily="34" charset="0"/>
              </a:rPr>
              <a:t>Vurdering</a:t>
            </a:r>
            <a:br>
              <a:rPr lang="nb-NO" sz="3600" b="1">
                <a:latin typeface="Century Gothic" panose="020B0502020202020204" pitchFamily="34" charset="0"/>
              </a:rPr>
            </a:br>
            <a:r>
              <a:rPr lang="nb-NO" sz="4400" b="1">
                <a:latin typeface="Century Gothic" panose="020B0502020202020204" pitchFamily="34" charset="0"/>
              </a:rPr>
              <a:t>og LK20</a:t>
            </a:r>
            <a:endParaRPr lang="nb-NO" sz="3600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0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ECD4A8CF27FB4D8C57481C9872B7DC" ma:contentTypeVersion="13" ma:contentTypeDescription="Create a new document." ma:contentTypeScope="" ma:versionID="660856c450291a10c32da63284f760a8">
  <xsd:schema xmlns:xsd="http://www.w3.org/2001/XMLSchema" xmlns:xs="http://www.w3.org/2001/XMLSchema" xmlns:p="http://schemas.microsoft.com/office/2006/metadata/properties" xmlns:ns2="4c3239bb-b903-483d-9872-4da759f0b2af" xmlns:ns3="a3055c77-c1eb-455f-a07d-f30f595fdb5e" targetNamespace="http://schemas.microsoft.com/office/2006/metadata/properties" ma:root="true" ma:fieldsID="4ac76473deab6a45d96259672f271ea5" ns2:_="" ns3:_="">
    <xsd:import namespace="4c3239bb-b903-483d-9872-4da759f0b2af"/>
    <xsd:import namespace="a3055c77-c1eb-455f-a07d-f30f595fdb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3239bb-b903-483d-9872-4da759f0b2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55c77-c1eb-455f-a07d-f30f595fdb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3319567-2778-4017-9783-27144a13deef}" ma:internalName="TaxCatchAll" ma:showField="CatchAllData" ma:web="a3055c77-c1eb-455f-a07d-f30f595fdb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055c77-c1eb-455f-a07d-f30f595fdb5e" xsi:nil="true"/>
    <lcf76f155ced4ddcb4097134ff3c332f xmlns="4c3239bb-b903-483d-9872-4da759f0b2a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FE2785-3A45-4103-AF56-C8D72AA32D1F}"/>
</file>

<file path=customXml/itemProps2.xml><?xml version="1.0" encoding="utf-8"?>
<ds:datastoreItem xmlns:ds="http://schemas.openxmlformats.org/officeDocument/2006/customXml" ds:itemID="{B5ED3508-B48A-40DF-B1B8-F0F731B05B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49B706-2EA0-44DF-AB85-D595485C7AE1}">
  <ds:schemaRefs>
    <ds:schemaRef ds:uri="4c3239bb-b903-483d-9872-4da759f0b2af"/>
    <ds:schemaRef ds:uri="a3055c77-c1eb-455f-a07d-f30f595fdb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Peter Mørk</dc:creator>
  <cp:revision>1</cp:revision>
  <cp:lastPrinted>2022-08-30T12:01:54Z</cp:lastPrinted>
  <dcterms:created xsi:type="dcterms:W3CDTF">2018-10-01T09:10:58Z</dcterms:created>
  <dcterms:modified xsi:type="dcterms:W3CDTF">2022-08-30T12:35:04Z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0x01010034ECD4A8CF27FB4D8C57481C9872B7DC</vt:lpwstr>
  </property>
</Properties>
</file>